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64E34E-605F-46B4-A1BB-D0F9C144A1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498605"/>
            <a:ext cx="9448800" cy="1825096"/>
          </a:xfrm>
        </p:spPr>
        <p:txBody>
          <a:bodyPr/>
          <a:lstStyle/>
          <a:p>
            <a:pPr algn="ctr"/>
            <a:r>
              <a:rPr lang="fr-FR" dirty="0"/>
              <a:t>Projet Microblog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1D77C99-CF2A-4F7B-9143-4984FAC83C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fr-FR" dirty="0"/>
              <a:t>Réalisation d’un blog grâce au Framework Django</a:t>
            </a:r>
          </a:p>
        </p:txBody>
      </p:sp>
      <p:sp>
        <p:nvSpPr>
          <p:cNvPr id="4" name="Sous-titre 2">
            <a:extLst>
              <a:ext uri="{FF2B5EF4-FFF2-40B4-BE49-F238E27FC236}">
                <a16:creationId xmlns:a16="http://schemas.microsoft.com/office/drawing/2014/main" id="{B7CE2017-EE36-4F9C-8C20-372039B70D69}"/>
              </a:ext>
            </a:extLst>
          </p:cNvPr>
          <p:cNvSpPr txBox="1">
            <a:spLocks/>
          </p:cNvSpPr>
          <p:nvPr/>
        </p:nvSpPr>
        <p:spPr>
          <a:xfrm>
            <a:off x="0" y="6344478"/>
            <a:ext cx="121920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dirty="0"/>
              <a:t>Florian Rogeret						     Margrit Valentin</a:t>
            </a:r>
          </a:p>
        </p:txBody>
      </p:sp>
    </p:spTree>
    <p:extLst>
      <p:ext uri="{BB962C8B-B14F-4D97-AF65-F5344CB8AC3E}">
        <p14:creationId xmlns:p14="http://schemas.microsoft.com/office/powerpoint/2010/main" val="993492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0B9334-574F-4FA9-8493-BD61CC88F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64" y="0"/>
            <a:ext cx="12023035" cy="1293028"/>
          </a:xfrm>
        </p:spPr>
        <p:txBody>
          <a:bodyPr/>
          <a:lstStyle/>
          <a:p>
            <a:pPr algn="ctr"/>
            <a:r>
              <a:rPr lang="fr-FR" dirty="0"/>
              <a:t>Vidéo</a:t>
            </a:r>
          </a:p>
        </p:txBody>
      </p:sp>
      <p:pic>
        <p:nvPicPr>
          <p:cNvPr id="5" name="Video (11-12-2018 13-54-54)">
            <a:hlinkClick r:id="" action="ppaction://media"/>
            <a:extLst>
              <a:ext uri="{FF2B5EF4-FFF2-40B4-BE49-F238E27FC236}">
                <a16:creationId xmlns:a16="http://schemas.microsoft.com/office/drawing/2014/main" id="{8F0302F7-F45B-4787-B202-1F6B3CE7A9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0330" y="931172"/>
            <a:ext cx="11211339" cy="592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20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7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9E1FE2-2AD2-4741-955B-A4FA23BEB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fr-FR" dirty="0"/>
              <a:t>Sommaire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04EB40-5B61-4727-B8CF-DBC30F40D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L’index</a:t>
            </a:r>
          </a:p>
          <a:p>
            <a:r>
              <a:rPr lang="fr-FR" dirty="0"/>
              <a:t>Les pages d’authentifications</a:t>
            </a:r>
          </a:p>
          <a:p>
            <a:pPr lvl="1"/>
            <a:r>
              <a:rPr lang="fr-FR" dirty="0"/>
              <a:t>S’inscrire</a:t>
            </a:r>
          </a:p>
          <a:p>
            <a:pPr lvl="1"/>
            <a:r>
              <a:rPr lang="fr-FR" dirty="0"/>
              <a:t>Se connecter</a:t>
            </a:r>
          </a:p>
          <a:p>
            <a:pPr lvl="1"/>
            <a:r>
              <a:rPr lang="fr-FR" dirty="0"/>
              <a:t>Se déconnecter</a:t>
            </a:r>
          </a:p>
          <a:p>
            <a:r>
              <a:rPr lang="fr-FR" dirty="0"/>
              <a:t>Les articles</a:t>
            </a:r>
          </a:p>
          <a:p>
            <a:pPr lvl="1"/>
            <a:r>
              <a:rPr lang="fr-FR" dirty="0"/>
              <a:t>Ajouter un article</a:t>
            </a:r>
          </a:p>
          <a:p>
            <a:pPr lvl="1"/>
            <a:r>
              <a:rPr lang="fr-FR" dirty="0"/>
              <a:t>Le modifier ou le supprimer</a:t>
            </a:r>
          </a:p>
          <a:p>
            <a:r>
              <a:rPr lang="fr-FR" dirty="0"/>
              <a:t>Les pages utilisateurs</a:t>
            </a:r>
          </a:p>
          <a:p>
            <a:r>
              <a:rPr lang="fr-FR" dirty="0"/>
              <a:t>Vidéo</a:t>
            </a:r>
          </a:p>
        </p:txBody>
      </p:sp>
    </p:spTree>
    <p:extLst>
      <p:ext uri="{BB962C8B-B14F-4D97-AF65-F5344CB8AC3E}">
        <p14:creationId xmlns:p14="http://schemas.microsoft.com/office/powerpoint/2010/main" val="1678663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362F2A-0505-424D-91BA-574BF7B91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820400" cy="1293028"/>
          </a:xfrm>
        </p:spPr>
        <p:txBody>
          <a:bodyPr/>
          <a:lstStyle/>
          <a:p>
            <a:pPr algn="l"/>
            <a:r>
              <a:rPr lang="fr-FR" dirty="0"/>
              <a:t>L’index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A662A64-A960-4730-9DF0-D4C51E4CD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1270" y="0"/>
            <a:ext cx="7500730" cy="400295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7D8D178-8DFD-43A4-9753-646357F28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55048"/>
            <a:ext cx="7500730" cy="400295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DDCA9E2-664B-4B61-9A7E-A53015813A4D}"/>
              </a:ext>
            </a:extLst>
          </p:cNvPr>
          <p:cNvSpPr txBox="1"/>
          <p:nvPr/>
        </p:nvSpPr>
        <p:spPr>
          <a:xfrm>
            <a:off x="1219200" y="1289208"/>
            <a:ext cx="34720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Haut de la page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9C7D873-D2E4-49A9-8451-BF7606CD5B1C}"/>
              </a:ext>
            </a:extLst>
          </p:cNvPr>
          <p:cNvSpPr txBox="1"/>
          <p:nvPr/>
        </p:nvSpPr>
        <p:spPr>
          <a:xfrm>
            <a:off x="7500730" y="4856524"/>
            <a:ext cx="34720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: Bas de la page</a:t>
            </a:r>
          </a:p>
        </p:txBody>
      </p:sp>
    </p:spTree>
    <p:extLst>
      <p:ext uri="{BB962C8B-B14F-4D97-AF65-F5344CB8AC3E}">
        <p14:creationId xmlns:p14="http://schemas.microsoft.com/office/powerpoint/2010/main" val="2896825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362F2A-0505-424D-91BA-574BF7B91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fr-FR" sz="3600" dirty="0"/>
              <a:t>Pages </a:t>
            </a:r>
            <a:br>
              <a:rPr lang="fr-FR" sz="3600" dirty="0"/>
            </a:br>
            <a:r>
              <a:rPr lang="fr-FR" sz="3600" dirty="0"/>
              <a:t>d’authentification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DDCA9E2-664B-4B61-9A7E-A53015813A4D}"/>
              </a:ext>
            </a:extLst>
          </p:cNvPr>
          <p:cNvSpPr txBox="1"/>
          <p:nvPr/>
        </p:nvSpPr>
        <p:spPr>
          <a:xfrm>
            <a:off x="0" y="1553564"/>
            <a:ext cx="4942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Page pour se connecter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9C7D873-D2E4-49A9-8451-BF7606CD5B1C}"/>
              </a:ext>
            </a:extLst>
          </p:cNvPr>
          <p:cNvSpPr txBox="1"/>
          <p:nvPr/>
        </p:nvSpPr>
        <p:spPr>
          <a:xfrm>
            <a:off x="7500730" y="4856524"/>
            <a:ext cx="3769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: Page pour s’inscrire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6390941-393D-4E5B-9D68-EC91AAB6E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1269" y="0"/>
            <a:ext cx="7500731" cy="400295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1DE4EB5-930A-4C3C-BE3B-42EE915A2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60540"/>
            <a:ext cx="7500729" cy="399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583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362F2A-0505-424D-91BA-574BF7B91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820400" cy="1293028"/>
          </a:xfrm>
        </p:spPr>
        <p:txBody>
          <a:bodyPr>
            <a:normAutofit/>
          </a:bodyPr>
          <a:lstStyle/>
          <a:p>
            <a:pPr algn="ctr"/>
            <a:r>
              <a:rPr lang="fr-FR" sz="3600" dirty="0"/>
              <a:t>Pages d’authentification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DDCA9E2-664B-4B61-9A7E-A53015813A4D}"/>
              </a:ext>
            </a:extLst>
          </p:cNvPr>
          <p:cNvSpPr txBox="1"/>
          <p:nvPr/>
        </p:nvSpPr>
        <p:spPr>
          <a:xfrm>
            <a:off x="0" y="1410969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On peut un fois connecté soit se déconnecter soit poster un article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89705AD-0C37-42D7-94AF-B2629515F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887" y="1934189"/>
            <a:ext cx="9912626" cy="480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455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362F2A-0505-424D-91BA-574BF7B91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820400" cy="1293028"/>
          </a:xfrm>
        </p:spPr>
        <p:txBody>
          <a:bodyPr/>
          <a:lstStyle/>
          <a:p>
            <a:pPr algn="l"/>
            <a:r>
              <a:rPr lang="fr-FR" dirty="0"/>
              <a:t>Les articles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DDCA9E2-664B-4B61-9A7E-A53015813A4D}"/>
              </a:ext>
            </a:extLst>
          </p:cNvPr>
          <p:cNvSpPr txBox="1"/>
          <p:nvPr/>
        </p:nvSpPr>
        <p:spPr>
          <a:xfrm>
            <a:off x="1285461" y="1511320"/>
            <a:ext cx="34720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On créé l’article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9C7D873-D2E4-49A9-8451-BF7606CD5B1C}"/>
              </a:ext>
            </a:extLst>
          </p:cNvPr>
          <p:cNvSpPr txBox="1"/>
          <p:nvPr/>
        </p:nvSpPr>
        <p:spPr>
          <a:xfrm>
            <a:off x="7858539" y="5136176"/>
            <a:ext cx="4333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: Il apparait dans l’index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B89FC1C-6563-426F-A839-3959AD9ED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5853" y="0"/>
            <a:ext cx="7656148" cy="406908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F9C9710-F566-4EBC-9CB9-C07A8FFE1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48000"/>
            <a:ext cx="7858539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290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362F2A-0505-424D-91BA-574BF7B91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820400" cy="1293028"/>
          </a:xfrm>
        </p:spPr>
        <p:txBody>
          <a:bodyPr/>
          <a:lstStyle/>
          <a:p>
            <a:pPr algn="l"/>
            <a:r>
              <a:rPr lang="fr-FR" dirty="0"/>
              <a:t>Les articles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DDCA9E2-664B-4B61-9A7E-A53015813A4D}"/>
              </a:ext>
            </a:extLst>
          </p:cNvPr>
          <p:cNvSpPr txBox="1"/>
          <p:nvPr/>
        </p:nvSpPr>
        <p:spPr>
          <a:xfrm>
            <a:off x="715618" y="1283037"/>
            <a:ext cx="43599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On choisit l’article à modifier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9C7D873-D2E4-49A9-8451-BF7606CD5B1C}"/>
              </a:ext>
            </a:extLst>
          </p:cNvPr>
          <p:cNvSpPr txBox="1"/>
          <p:nvPr/>
        </p:nvSpPr>
        <p:spPr>
          <a:xfrm>
            <a:off x="7858539" y="3429000"/>
            <a:ext cx="4333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: On le modifie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B14C407F-E396-45CE-BBB9-715A2CEF9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4208" y="0"/>
            <a:ext cx="7607792" cy="2968487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1F8D4786-8B19-4F73-AE7E-C5B6C2EE1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68496"/>
            <a:ext cx="7808236" cy="3121008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A75DF701-F552-43D9-B6F2-7A55A4AEBFE5}"/>
              </a:ext>
            </a:extLst>
          </p:cNvPr>
          <p:cNvSpPr txBox="1"/>
          <p:nvPr/>
        </p:nvSpPr>
        <p:spPr>
          <a:xfrm>
            <a:off x="1789045" y="5263153"/>
            <a:ext cx="3127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L’article est modifié :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F3392977-29F6-4845-B3B4-9179A1A52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6314" y="4068417"/>
            <a:ext cx="7575686" cy="278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790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362F2A-0505-424D-91BA-574BF7B91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820400" cy="1293028"/>
          </a:xfrm>
        </p:spPr>
        <p:txBody>
          <a:bodyPr/>
          <a:lstStyle/>
          <a:p>
            <a:pPr algn="l"/>
            <a:r>
              <a:rPr lang="fr-FR" dirty="0"/>
              <a:t>Les articles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DDCA9E2-664B-4B61-9A7E-A53015813A4D}"/>
              </a:ext>
            </a:extLst>
          </p:cNvPr>
          <p:cNvSpPr txBox="1"/>
          <p:nvPr/>
        </p:nvSpPr>
        <p:spPr>
          <a:xfrm>
            <a:off x="331304" y="1834485"/>
            <a:ext cx="5764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On choisit l’article a supprimer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9C7D873-D2E4-49A9-8451-BF7606CD5B1C}"/>
              </a:ext>
            </a:extLst>
          </p:cNvPr>
          <p:cNvSpPr txBox="1"/>
          <p:nvPr/>
        </p:nvSpPr>
        <p:spPr>
          <a:xfrm>
            <a:off x="7858539" y="5136176"/>
            <a:ext cx="4333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: On le supprime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6937F73-F27E-4C77-AD2F-62E7BF2A4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8374" y="0"/>
            <a:ext cx="7773626" cy="342899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6235C3A-44C9-4E13-BDF3-374569C97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8999"/>
            <a:ext cx="7773626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152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362F2A-0505-424D-91BA-574BF7B91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04" y="159026"/>
            <a:ext cx="3313043" cy="1293028"/>
          </a:xfrm>
        </p:spPr>
        <p:txBody>
          <a:bodyPr/>
          <a:lstStyle/>
          <a:p>
            <a:pPr algn="l"/>
            <a:r>
              <a:rPr lang="fr-FR" dirty="0"/>
              <a:t>Les pages </a:t>
            </a:r>
            <a:br>
              <a:rPr lang="fr-FR" dirty="0"/>
            </a:br>
            <a:r>
              <a:rPr lang="fr-FR" dirty="0"/>
              <a:t>utilisateurs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DDCA9E2-664B-4B61-9A7E-A53015813A4D}"/>
              </a:ext>
            </a:extLst>
          </p:cNvPr>
          <p:cNvSpPr txBox="1"/>
          <p:nvPr/>
        </p:nvSpPr>
        <p:spPr>
          <a:xfrm>
            <a:off x="622851" y="1834485"/>
            <a:ext cx="5764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Le haut de la page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9C7D873-D2E4-49A9-8451-BF7606CD5B1C}"/>
              </a:ext>
            </a:extLst>
          </p:cNvPr>
          <p:cNvSpPr txBox="1"/>
          <p:nvPr/>
        </p:nvSpPr>
        <p:spPr>
          <a:xfrm>
            <a:off x="7858539" y="5136176"/>
            <a:ext cx="4333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: Le bas de la page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B454511-BAAD-4C59-A537-6A2C4B659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8567" y="0"/>
            <a:ext cx="7843433" cy="418010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23EB780-CBD9-42B7-A54A-1034A9BEF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77898"/>
            <a:ext cx="7832674" cy="418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873594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TM04033937[[fn=Traînée de condensation]]</Template>
  <TotalTime>126</TotalTime>
  <Words>125</Words>
  <Application>Microsoft Office PowerPoint</Application>
  <PresentationFormat>Grand écran</PresentationFormat>
  <Paragraphs>36</Paragraphs>
  <Slides>10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Traînée de condensation</vt:lpstr>
      <vt:lpstr>Projet Microblog</vt:lpstr>
      <vt:lpstr>Sommaire :</vt:lpstr>
      <vt:lpstr>L’index</vt:lpstr>
      <vt:lpstr>Pages  d’authentification</vt:lpstr>
      <vt:lpstr>Pages d’authentification</vt:lpstr>
      <vt:lpstr>Les articles</vt:lpstr>
      <vt:lpstr>Les articles</vt:lpstr>
      <vt:lpstr>Les articles</vt:lpstr>
      <vt:lpstr>Les pages  utilisateurs </vt:lpstr>
      <vt:lpstr>Vidéo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Microblog</dc:title>
  <dc:creator>Florian Rogeret</dc:creator>
  <cp:lastModifiedBy>Florian Rogeret</cp:lastModifiedBy>
  <cp:revision>10</cp:revision>
  <dcterms:created xsi:type="dcterms:W3CDTF">2018-12-11T11:07:52Z</dcterms:created>
  <dcterms:modified xsi:type="dcterms:W3CDTF">2018-12-11T13:41:41Z</dcterms:modified>
</cp:coreProperties>
</file>

<file path=docProps/thumbnail.jpeg>
</file>